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.xml" ContentType="application/vnd.openxmlformats-officedocument.presentationml.slideMaster+xml"/>
  <Override PartName="/ppt/slideLayouts/slideLayout.xml" ContentType="application/vnd.openxmlformats-officedocument.presentationml.slideLayout+xml"/>
  <Override PartName="/ppt/theme/theme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&#65279;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5"/>
    <p:sldId id="257" r:id="rId6"/>
  </p:sldIdLst>
  <p:sldSz cx="7680960" cy="10774680"/>
  <p:notesSz cx="6858000" cy="9144000"/>
</p:presentation>
</file>

<file path=ppt/presProps.xml><?xml version="1.0" encoding="utf-8"?>
<p:presentationPr xmlns:p="http://schemas.openxmlformats.org/presentationml/2006/main" xmlns:a="http://schemas.openxmlformats.org/drawingml/2006/main" xmlns:r="http://schemas.openxmlformats.org/officeDocument/2006/relationships">
</p:presentationPr>
</file>

<file path=ppt/tableStyles.xml><?xml version="1.0" encoding="utf-8"?>
<a:tblStyleLst xmlns:a="http://schemas.openxmlformats.org/drawingml/2006/main" def="{5C22544A-7EE6-4342-B048-85BDC9FD1C3A}">
</a:tblStyleLst>
</file>

<file path=ppt/_rels/presentation.xml.rels>&#65279;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.xml"/><Relationship Id="rId2" Type="http://schemas.openxmlformats.org/officeDocument/2006/relationships/theme" Target="theme/theme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" Target="slides/slide1.xml"/><Relationship Id="rId6" Type="http://schemas.openxmlformats.org/officeDocument/2006/relationships/slide" Target="slides/slide2.xml"/></Relationships>
</file>

<file path=ppt/slideLayouts/_rels/slideLayout.xml.rels>&#65279;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.xml"/></Relationships>
</file>

<file path=ppt/slideLayouts/slideLayout.xml><?xml version="1.0" encoding="utf-8"?>
<p:sldLayout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Relationship Id="rId2" Type="http://schemas.openxmlformats.org/officeDocument/2006/relationships/theme" Target="../theme/theme.xml"/></Relationships>
</file>

<file path=ppt/slideMasters/slideMaster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&#65279;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.xml"/></Relationships>
</file>

<file path=ppt/slides/_rels/slide2.xml.rels>&#65279;<?xml version="1.0" encoding="UTF-8" standalone="yes"?>
<Relationships xmlns="http://schemas.openxmlformats.org/package/2006/relationships"><Relationship Id="rPictId0" Type="http://schemas.openxmlformats.org/officeDocument/2006/relationships/image" Target="../media/image1.jpeg"/><Relationship Id="rId1" Type="http://schemas.openxmlformats.org/officeDocument/2006/relationships/slideLayout" Target="../slideLayouts/slideLayout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"/>
          <p:cNvSpPr/>
          <p:nvPr/>
        </p:nvSpPr>
        <p:spPr>
          <a:xfrm>
            <a:off x="1048512" y="704088"/>
            <a:ext cx="5974080" cy="8970264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ctr" indent="0">
              <a:lnSpc>
                <a:spcPts val="1368"/>
              </a:lnSpc>
              <a:spcAft>
                <a:spcPts val="840"/>
              </a:spcAft>
            </a:pPr>
            <a:r>
              <a:rPr lang="ru" sz="1200">
                <a:latin typeface="Times New Roman"/>
              </a:rPr>
              <a:t>УПРАВЛЕНИЕ ПО ФИЗИЧЕСКОЙ КУЛЬТУРЕ, СПОРТУ И ТУРИЗМУ АДМИНИСТРАЦИИ ЛЕНИНСК-КУЗНЕЦКОГО ГОРОДСКОГО ОКРУГА</a:t>
            </a:r>
          </a:p>
          <a:p>
            <a:pPr marL="1524000" indent="-241300">
              <a:lnSpc>
                <a:spcPts val="1392"/>
              </a:lnSpc>
              <a:spcAft>
                <a:spcPts val="2100"/>
              </a:spcAft>
            </a:pPr>
            <a:r>
              <a:rPr lang="ru" b="1" sz="1200">
                <a:latin typeface="Times New Roman"/>
              </a:rPr>
              <a:t>МУНИЦИПАЛЬНОЕ АВТОНОМНОЕ УЧРЕЖДЕНИЕ «ЛЫЖНО-СПОРТИВНЫЙ КОМПЛЕКС»</a:t>
            </a:r>
          </a:p>
          <a:p>
            <a:pPr algn="ctr" indent="0">
              <a:spcAft>
                <a:spcPts val="210"/>
              </a:spcAft>
            </a:pPr>
            <a:r>
              <a:rPr lang="ru" b="1" sz="1300" spc="350">
                <a:latin typeface="Times New Roman"/>
              </a:rPr>
              <a:t>ПРОТОКОЛ№4</a:t>
            </a:r>
          </a:p>
          <a:p>
            <a:pPr algn="ctr" indent="0">
              <a:spcAft>
                <a:spcPts val="2100"/>
              </a:spcAft>
            </a:pPr>
            <a:r>
              <a:rPr lang="ru" b="1" sz="1200">
                <a:latin typeface="Times New Roman"/>
              </a:rPr>
              <a:t>заседания Наблюдательного совета учреждения</a:t>
            </a:r>
          </a:p>
          <a:p>
            <a:pPr algn="just" indent="0">
              <a:spcAft>
                <a:spcPts val="2100"/>
              </a:spcAft>
            </a:pPr>
            <a:r>
              <a:rPr lang="ru" sz="1200">
                <a:latin typeface="Times New Roman"/>
              </a:rPr>
              <a:t>г.Ленинск-Кузнецкий    от 24 июля 2025 г.</a:t>
            </a:r>
          </a:p>
          <a:p>
            <a:pPr algn="just" indent="0">
              <a:lnSpc>
                <a:spcPts val="2040"/>
              </a:lnSpc>
            </a:pPr>
            <a:r>
              <a:rPr lang="ru" sz="1200">
                <a:latin typeface="Times New Roman"/>
              </a:rPr>
              <a:t>Председатель: Толстокорова Н.Н.,</a:t>
            </a:r>
          </a:p>
          <a:p>
            <a:pPr algn="just" indent="0">
              <a:lnSpc>
                <a:spcPts val="2040"/>
              </a:lnSpc>
            </a:pPr>
            <a:r>
              <a:rPr lang="ru" sz="1200">
                <a:latin typeface="Times New Roman"/>
              </a:rPr>
              <a:t>Секретарь: Нарватова Е.А.</a:t>
            </a:r>
          </a:p>
          <a:p>
            <a:pPr algn="just" indent="0">
              <a:lnSpc>
                <a:spcPts val="2040"/>
              </a:lnSpc>
            </a:pPr>
            <a:r>
              <a:rPr lang="ru" b="1" sz="1200">
                <a:latin typeface="Times New Roman"/>
              </a:rPr>
              <a:t>Присутствовали:</a:t>
            </a:r>
          </a:p>
          <a:p>
            <a:pPr algn="just" indent="0">
              <a:lnSpc>
                <a:spcPts val="2040"/>
              </a:lnSpc>
              <a:spcAft>
                <a:spcPts val="1260"/>
              </a:spcAft>
            </a:pPr>
            <a:r>
              <a:rPr lang="ru" sz="1200">
                <a:latin typeface="Times New Roman"/>
              </a:rPr>
              <a:t>члены совета: Толстокорова Н.Н. - заместитель начальника управления по физической культуре, спорту и молодежной политики, Истратова М.С.- директор МАУ «Физкультурно - спортивный комплекс», , Навратова Е.А. - заведующая складом МАУ «Лыжно - спортивный комплекс», Руссу Н.Т. - представитель общественности, ветеран спорта, Ишкова М.А. - начальник отдела молодежной политики управления по физической культуре, спорту и молодежной политики , Цибусова Л.В.- советник отдела недвижимости и реестра КУМИ.</a:t>
            </a:r>
          </a:p>
          <a:p>
            <a:pPr algn="just" indent="0">
              <a:lnSpc>
                <a:spcPts val="2064"/>
              </a:lnSpc>
            </a:pPr>
            <a:r>
              <a:rPr lang="ru" b="1" sz="1200">
                <a:latin typeface="Times New Roman"/>
              </a:rPr>
              <a:t>Приглашенные:</a:t>
            </a:r>
          </a:p>
          <a:p>
            <a:pPr algn="just" indent="0">
              <a:lnSpc>
                <a:spcPts val="2064"/>
              </a:lnSpc>
            </a:pPr>
            <a:r>
              <a:rPr lang="ru" sz="1200">
                <a:latin typeface="Times New Roman"/>
              </a:rPr>
              <a:t>Смирнова И.А.- директор МАУ «Лыжно-спортивный комплекс»,</a:t>
            </a:r>
          </a:p>
          <a:p>
            <a:pPr marL="381000" indent="-381000">
              <a:lnSpc>
                <a:spcPts val="2064"/>
              </a:lnSpc>
            </a:pPr>
            <a:r>
              <a:rPr lang="ru" sz="1200">
                <a:latin typeface="Times New Roman"/>
              </a:rPr>
              <a:t>Вострикова С.В. - заместитель директора МАУ «Лыжно-спортивный комплекс». </a:t>
            </a:r>
            <a:r>
              <a:rPr lang="ru" b="1" sz="1200">
                <a:latin typeface="Times New Roman"/>
              </a:rPr>
              <a:t>ПОВЕСТКА ДНЯ:</a:t>
            </a:r>
          </a:p>
          <a:p>
            <a:pPr indent="381000">
              <a:lnSpc>
                <a:spcPts val="2064"/>
              </a:lnSpc>
            </a:pPr>
            <a:r>
              <a:rPr lang="ru" sz="1200">
                <a:latin typeface="Times New Roman"/>
              </a:rPr>
              <a:t>1.    Публичный доклад о деятельности МАУ «Лыжно-спортивный комплекс», за второй квартал 2025 года.</a:t>
            </a:r>
          </a:p>
          <a:p>
            <a:pPr marL="609600" indent="-228600">
              <a:lnSpc>
                <a:spcPts val="2064"/>
              </a:lnSpc>
            </a:pPr>
            <a:r>
              <a:rPr lang="ru" sz="1200">
                <a:latin typeface="Times New Roman"/>
              </a:rPr>
              <a:t>2.    Отчет по муниципальному заданию МАУ «Лыжно-спортивный комплекс», за 2 квартал 2025 года.</a:t>
            </a:r>
          </a:p>
          <a:p>
            <a:pPr algn="just" marL="381000" indent="0">
              <a:lnSpc>
                <a:spcPts val="2064"/>
              </a:lnSpc>
              <a:spcAft>
                <a:spcPts val="1260"/>
              </a:spcAft>
            </a:pPr>
            <a:r>
              <a:rPr lang="ru" sz="1200">
                <a:latin typeface="Times New Roman"/>
              </a:rPr>
              <a:t>3.    Разное</a:t>
            </a:r>
          </a:p>
          <a:p>
            <a:pPr algn="just" indent="0">
              <a:lnSpc>
                <a:spcPts val="2064"/>
              </a:lnSpc>
            </a:pPr>
            <a:r>
              <a:rPr lang="ru" b="1" sz="1200">
                <a:latin typeface="Times New Roman"/>
              </a:rPr>
              <a:t>1. СЛУШАЛИ: </a:t>
            </a:r>
            <a:r>
              <a:rPr lang="ru" sz="1200">
                <a:latin typeface="Times New Roman"/>
              </a:rPr>
              <a:t>Смирнову И.А., директора МАУ «Лыжно-спортивный комплекс», которая ознакомила с публичным докладом о деятельности учреждения за 2 квартал 202 5 года.</a:t>
            </a:r>
          </a:p>
          <a:p>
            <a:pPr algn="just" indent="0">
              <a:lnSpc>
                <a:spcPts val="2064"/>
              </a:lnSpc>
            </a:pPr>
            <a:r>
              <a:rPr lang="ru" b="1" sz="1200">
                <a:latin typeface="Times New Roman"/>
              </a:rPr>
              <a:t>ВЫСТУПИЛИ: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"/>
          <p:cNvPicPr>
            <a:picLocks noChangeAspect="1"/>
          </p:cNvPicPr>
          <p:nvPr/>
        </p:nvPicPr>
        <p:blipFill>
          <a:blip r:embed="rPictId0"/>
          <a:stretch>
            <a:fillRect/>
          </a:stretch>
        </p:blipFill>
        <p:spPr>
          <a:xfrm>
            <a:off x="3380232" y="6382512"/>
            <a:ext cx="1240536" cy="829056"/>
          </a:xfrm>
          <a:prstGeom prst="rect">
            <a:avLst/>
          </a:prstGeom>
        </p:spPr>
      </p:pic>
      <p:sp>
        <p:nvSpPr>
          <p:cNvPr id="3" name=""/>
          <p:cNvSpPr/>
          <p:nvPr/>
        </p:nvSpPr>
        <p:spPr>
          <a:xfrm>
            <a:off x="1051560" y="725424"/>
            <a:ext cx="5974080" cy="516331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algn="just" indent="0">
              <a:lnSpc>
                <a:spcPts val="2064"/>
              </a:lnSpc>
            </a:pPr>
            <a:r>
              <a:rPr lang="ru" sz="1200">
                <a:latin typeface="Times New Roman"/>
              </a:rPr>
              <a:t>Толстокорова Н.Н..- заместитель начальника управления по физической культуре, спорту и туризму, предложила принять публичный доклад к сведению.</a:t>
            </a:r>
          </a:p>
          <a:p>
            <a:pPr indent="0">
              <a:lnSpc>
                <a:spcPts val="2064"/>
              </a:lnSpc>
            </a:pPr>
            <a:r>
              <a:rPr lang="ru" b="1" sz="1200">
                <a:latin typeface="Times New Roman"/>
              </a:rPr>
              <a:t>ГОЛОСОВАЛИ: </a:t>
            </a:r>
            <a:r>
              <a:rPr lang="ru" sz="1200">
                <a:latin typeface="Times New Roman"/>
              </a:rPr>
              <a:t>«ЗА» - 7 чел., «ПРОТИВ» - 0 чел., «ВОЗДЕРЖАЛСЯ» - 0 чел. </a:t>
            </a:r>
            <a:r>
              <a:rPr lang="ru" b="1" sz="1200">
                <a:latin typeface="Times New Roman"/>
              </a:rPr>
              <a:t>РЕШИЛИ:</a:t>
            </a:r>
          </a:p>
          <a:p>
            <a:pPr algn="just" indent="0">
              <a:lnSpc>
                <a:spcPts val="2064"/>
              </a:lnSpc>
            </a:pPr>
            <a:r>
              <a:rPr lang="ru" sz="1200">
                <a:latin typeface="Times New Roman"/>
              </a:rPr>
              <a:t>Принять к сведению публичный доклад о деятельности МАУ «Лыжно-спортивный комплекс» за 2 квартал 2025года.</a:t>
            </a:r>
          </a:p>
          <a:p>
            <a:pPr algn="just" indent="0">
              <a:lnSpc>
                <a:spcPts val="2064"/>
              </a:lnSpc>
            </a:pPr>
            <a:r>
              <a:rPr lang="ru" b="1" sz="1200">
                <a:latin typeface="Times New Roman"/>
              </a:rPr>
              <a:t>2.    СЛУШАЛИ: </a:t>
            </a:r>
            <a:r>
              <a:rPr lang="ru" sz="1200">
                <a:latin typeface="Times New Roman"/>
              </a:rPr>
              <a:t>Смирнову И.А., директора МАУ «Лыжно-спортивный комплекс», об отчете по муниципальному заданию МАУ «Лыжно- спортивный комплекс» за 2 квартал 2025 года.</a:t>
            </a:r>
          </a:p>
          <a:p>
            <a:pPr algn="just" indent="0">
              <a:lnSpc>
                <a:spcPts val="2064"/>
              </a:lnSpc>
            </a:pPr>
            <a:r>
              <a:rPr lang="ru" b="1" sz="1200">
                <a:latin typeface="Times New Roman"/>
              </a:rPr>
              <a:t>ВЫСТУПИЛИ:</a:t>
            </a:r>
          </a:p>
          <a:p>
            <a:pPr algn="just" indent="0">
              <a:lnSpc>
                <a:spcPts val="2064"/>
              </a:lnSpc>
            </a:pPr>
            <a:r>
              <a:rPr lang="ru" sz="1200">
                <a:latin typeface="Times New Roman"/>
              </a:rPr>
              <a:t>Рылькова Г.В. - Цибусова Л.В.- советник отдела недвижимости и реестра КУМИ, предложила принять отчет по муниципальному заданию МАУ «Лыжно-спортивный комплекс» за 2 квартал 2025 года.</a:t>
            </a:r>
          </a:p>
          <a:p>
            <a:pPr indent="0">
              <a:lnSpc>
                <a:spcPts val="2064"/>
              </a:lnSpc>
            </a:pPr>
            <a:r>
              <a:rPr lang="ru" b="1" sz="1200">
                <a:latin typeface="Times New Roman"/>
              </a:rPr>
              <a:t>ГОЛОСОВАЛИ: </a:t>
            </a:r>
            <a:r>
              <a:rPr lang="ru" sz="1200">
                <a:latin typeface="Times New Roman"/>
              </a:rPr>
              <a:t>«ЗА» - 7 чел., «ПРОТИВ» - 0 чел., «ВОЗДЕРЖАЛСЯ» - 0 чел. </a:t>
            </a:r>
            <a:r>
              <a:rPr lang="ru" b="1" sz="1200">
                <a:latin typeface="Times New Roman"/>
              </a:rPr>
              <a:t>РЕШИЛИ:</a:t>
            </a:r>
          </a:p>
          <a:p>
            <a:pPr algn="just" indent="0">
              <a:lnSpc>
                <a:spcPts val="2064"/>
              </a:lnSpc>
            </a:pPr>
            <a:r>
              <a:rPr lang="ru" sz="1200">
                <a:latin typeface="Times New Roman"/>
              </a:rPr>
              <a:t>Принять отчет по муниципальному заданию МАУ «Лыжно-спортивный комплекс» за 2 квартал 2025 года.</a:t>
            </a:r>
          </a:p>
          <a:p>
            <a:pPr algn="just" indent="0">
              <a:lnSpc>
                <a:spcPts val="2064"/>
              </a:lnSpc>
            </a:pPr>
            <a:r>
              <a:rPr lang="ru" sz="1200">
                <a:latin typeface="Times New Roman"/>
              </a:rPr>
              <a:t>3.</a:t>
            </a:r>
            <a:r>
              <a:rPr lang="ru" b="1" sz="1200">
                <a:latin typeface="Times New Roman"/>
              </a:rPr>
              <a:t>    СЛУШАЛИ: </a:t>
            </a:r>
            <a:r>
              <a:rPr lang="ru" sz="1200">
                <a:latin typeface="Times New Roman"/>
              </a:rPr>
              <a:t>Смирнову И.А., директора МАУ «Лыжно-спортивный комплекс», </a:t>
            </a:r>
            <a:r>
              <a:rPr lang="ru" b="1" sz="1200">
                <a:latin typeface="Times New Roman"/>
              </a:rPr>
              <a:t>о </a:t>
            </a:r>
            <a:r>
              <a:rPr lang="ru" sz="1200">
                <a:latin typeface="Times New Roman"/>
              </a:rPr>
              <a:t>внесении изменений в положение о закупке товаров, работ, услуг для нужд МАУ «Лыжно- спортивный комплекс».</a:t>
            </a:r>
          </a:p>
        </p:txBody>
      </p:sp>
      <p:sp>
        <p:nvSpPr>
          <p:cNvPr id="4" name=""/>
          <p:cNvSpPr/>
          <p:nvPr/>
        </p:nvSpPr>
        <p:spPr>
          <a:xfrm>
            <a:off x="1054608" y="6507480"/>
            <a:ext cx="1331976" cy="69799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lnSpc>
                <a:spcPts val="4176"/>
              </a:lnSpc>
            </a:pPr>
            <a:r>
              <a:rPr lang="ru" sz="1200">
                <a:latin typeface="Times New Roman"/>
              </a:rPr>
              <a:t>Председатель Секретарь собрания</a:t>
            </a:r>
          </a:p>
        </p:txBody>
      </p:sp>
      <p:sp>
        <p:nvSpPr>
          <p:cNvPr id="5" name=""/>
          <p:cNvSpPr/>
          <p:nvPr/>
        </p:nvSpPr>
        <p:spPr>
          <a:xfrm>
            <a:off x="5681472" y="6498336"/>
            <a:ext cx="1219200" cy="697992"/>
          </a:xfrm>
          <a:prstGeom prst="rect">
            <a:avLst/>
          </a:prstGeom>
        </p:spPr>
        <p:txBody>
          <a:bodyPr lIns="0" tIns="0" rIns="0" bIns="0">
            <a:noAutofit/>
          </a:bodyPr>
          <a:p>
            <a:pPr indent="0">
              <a:spcAft>
                <a:spcPts val="2100"/>
              </a:spcAft>
            </a:pPr>
            <a:r>
              <a:rPr lang="ru" sz="1200">
                <a:latin typeface="Times New Roman"/>
              </a:rPr>
              <a:t>Н.Н.Толстокорова</a:t>
            </a:r>
          </a:p>
          <a:p>
            <a:pPr marL="165100" indent="0"/>
            <a:r>
              <a:rPr lang="ru" sz="1200">
                <a:latin typeface="Times New Roman"/>
              </a:rPr>
              <a:t>Е.А.Нарватова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